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96" r:id="rId2"/>
    <p:sldId id="297" r:id="rId3"/>
    <p:sldId id="302" r:id="rId4"/>
    <p:sldId id="337" r:id="rId5"/>
    <p:sldId id="303" r:id="rId6"/>
    <p:sldId id="346" r:id="rId7"/>
    <p:sldId id="261" r:id="rId8"/>
    <p:sldId id="311" r:id="rId9"/>
    <p:sldId id="436" r:id="rId10"/>
    <p:sldId id="435" r:id="rId11"/>
    <p:sldId id="427" r:id="rId12"/>
    <p:sldId id="324" r:id="rId13"/>
    <p:sldId id="314" r:id="rId14"/>
    <p:sldId id="322" r:id="rId15"/>
    <p:sldId id="313" r:id="rId16"/>
    <p:sldId id="428" r:id="rId17"/>
    <p:sldId id="437" r:id="rId18"/>
    <p:sldId id="438" r:id="rId19"/>
    <p:sldId id="429" r:id="rId20"/>
    <p:sldId id="326" r:id="rId21"/>
    <p:sldId id="331" r:id="rId22"/>
    <p:sldId id="430" r:id="rId23"/>
    <p:sldId id="349" r:id="rId24"/>
    <p:sldId id="350" r:id="rId25"/>
    <p:sldId id="431" r:id="rId26"/>
    <p:sldId id="339" r:id="rId27"/>
    <p:sldId id="340" r:id="rId28"/>
    <p:sldId id="295" r:id="rId29"/>
    <p:sldId id="301" r:id="rId30"/>
    <p:sldId id="406" r:id="rId31"/>
    <p:sldId id="344" r:id="rId32"/>
    <p:sldId id="419" r:id="rId33"/>
    <p:sldId id="420" r:id="rId34"/>
    <p:sldId id="421" r:id="rId35"/>
    <p:sldId id="422" r:id="rId36"/>
    <p:sldId id="423" r:id="rId37"/>
    <p:sldId id="424" r:id="rId38"/>
    <p:sldId id="425" r:id="rId39"/>
    <p:sldId id="426" r:id="rId40"/>
    <p:sldId id="335" r:id="rId41"/>
    <p:sldId id="336" r:id="rId42"/>
    <p:sldId id="347" r:id="rId43"/>
    <p:sldId id="409" r:id="rId44"/>
    <p:sldId id="410" r:id="rId45"/>
    <p:sldId id="411" r:id="rId46"/>
    <p:sldId id="332" r:id="rId47"/>
    <p:sldId id="333" r:id="rId48"/>
    <p:sldId id="334" r:id="rId49"/>
    <p:sldId id="412" r:id="rId50"/>
    <p:sldId id="413" r:id="rId51"/>
    <p:sldId id="414" r:id="rId52"/>
    <p:sldId id="415" r:id="rId53"/>
    <p:sldId id="416" r:id="rId54"/>
    <p:sldId id="417" r:id="rId55"/>
    <p:sldId id="418" r:id="rId56"/>
    <p:sldId id="407" r:id="rId57"/>
    <p:sldId id="408" r:id="rId58"/>
    <p:sldId id="373" r:id="rId59"/>
    <p:sldId id="374" r:id="rId60"/>
    <p:sldId id="399" r:id="rId61"/>
    <p:sldId id="400" r:id="rId62"/>
    <p:sldId id="401" r:id="rId63"/>
    <p:sldId id="434" r:id="rId64"/>
    <p:sldId id="403" r:id="rId65"/>
    <p:sldId id="404" r:id="rId66"/>
    <p:sldId id="405" r:id="rId67"/>
    <p:sldId id="305"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Tooltips Lab" id="{AB3F9FCF-2562-4E6E-B0CF-D9C4A5241F55}">
          <p14:sldIdLst>
            <p14:sldId id="436"/>
            <p14:sldId id="435"/>
          </p14:sldIdLst>
        </p14:section>
        <p14:section name="Zoom Lab" id="{8FBB5DDD-85A8-4EB1-9818-18CBF6656E7C}">
          <p14:sldIdLst>
            <p14:sldId id="427"/>
            <p14:sldId id="324"/>
            <p14:sldId id="314"/>
            <p14:sldId id="322"/>
            <p14:sldId id="313"/>
            <p14:sldId id="428"/>
          </p14:sldIdLst>
        </p14:section>
        <p14:section name="e-Learning Lab" id="{D0F8CE91-4E64-44E6-80FB-D3F486592ACE}">
          <p14:sldIdLst>
            <p14:sldId id="437"/>
            <p14:sldId id="43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4F81BD"/>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88" d="100"/>
          <a:sy n="88" d="100"/>
        </p:scale>
        <p:origin x="1125" y="51"/>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15/4/2019</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44</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47</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51</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52</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54</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63</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64</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66</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21</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30</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33</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37</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6.wmf"/><Relationship Id="rId5" Type="http://schemas.microsoft.com/office/2007/relationships/hdphoto" Target="../media/hdphoto2.wdp"/><Relationship Id="rId15" Type="http://schemas.openxmlformats.org/officeDocument/2006/relationships/image" Target="../media/image30.png"/><Relationship Id="rId10" Type="http://schemas.openxmlformats.org/officeDocument/2006/relationships/image" Target="../media/image25.wmf"/><Relationship Id="rId4" Type="http://schemas.openxmlformats.org/officeDocument/2006/relationships/image" Target="../media/image21.png"/><Relationship Id="rId9" Type="http://schemas.openxmlformats.org/officeDocument/2006/relationships/image" Target="../media/image24.wmf"/><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1.png"/><Relationship Id="rId3" Type="http://schemas.openxmlformats.org/officeDocument/2006/relationships/image" Target="../media/image20.jpeg"/><Relationship Id="rId7" Type="http://schemas.openxmlformats.org/officeDocument/2006/relationships/image" Target="../media/image22.jpeg"/><Relationship Id="rId12" Type="http://schemas.openxmlformats.org/officeDocument/2006/relationships/image" Target="../media/image26.wmf"/><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5.wmf"/><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4.wmf"/><Relationship Id="rId4" Type="http://schemas.microsoft.com/office/2007/relationships/hdphoto" Target="../media/hdphoto1.wdp"/><Relationship Id="rId9" Type="http://schemas.openxmlformats.org/officeDocument/2006/relationships/image" Target="../media/image23.wmf"/><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55.png"/><Relationship Id="rId10" Type="http://schemas.openxmlformats.org/officeDocument/2006/relationships/hyperlink" Target="http://www.comp.nus.edu.sg/~pptlabs/docs/captions-lab.html" TargetMode="External"/><Relationship Id="rId4" Type="http://schemas.openxmlformats.org/officeDocument/2006/relationships/image" Target="../media/image54.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30.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72.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4.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hyperlink" Target="http://www.comp.nus.edu.sg/~pptlabs/docs/resize-lab.html" TargetMode="External"/><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hyperlink" Target="http://www.comp.nus.edu.sg/~pptlabs/docs/colors-lab.html" TargetMode="External"/><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hyperlink" Target="http://www.comp.nus.edu.sg/~pptlabs/docs/shapes-lab.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image" Target="../media/image124.jpeg"/><Relationship Id="rId7"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0.png"/><Relationship Id="rId4" Type="http://schemas.openxmlformats.org/officeDocument/2006/relationships/hyperlink" Target="https://support.office.com/en-us/article/Crop-a-picture-14d69647-bc93-4f06-9528-df95103aa1e6?ui=en-US&amp;rs=en-US&amp;ad=US&amp;fromAR=1"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2.xml"/><Relationship Id="rId3" Type="http://schemas.openxmlformats.org/officeDocument/2006/relationships/tags" Target="../tags/tag3.xml"/><Relationship Id="rId21" Type="http://schemas.openxmlformats.org/officeDocument/2006/relationships/image" Target="../media/image140.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13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42.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41.png"/><Relationship Id="rId10" Type="http://schemas.openxmlformats.org/officeDocument/2006/relationships/tags" Target="../tags/tag10.xml"/><Relationship Id="rId19" Type="http://schemas.openxmlformats.org/officeDocument/2006/relationships/notesSlide" Target="../notesSlides/notesSlide18.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hyperlink" Target="http://www.comp.nus.edu.sg/~pptlabs/docs/timer-lab.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4.png"/><Relationship Id="rId4" Type="http://schemas.openxmlformats.org/officeDocument/2006/relationships/image" Target="../media/image149.png"/></Relationships>
</file>

<file path=ppt/slides/_rels/slide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png"/><Relationship Id="rId7" Type="http://schemas.openxmlformats.org/officeDocument/2006/relationships/image" Target="../media/image1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hyperlink" Target="http://www.comp.nus.edu.sg/~pptlabs/docs/agenda-lab.html" TargetMode="Externa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2.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61.jpeg"/><Relationship Id="rId5" Type="http://schemas.openxmlformats.org/officeDocument/2006/relationships/image" Target="../media/image160.jpg"/><Relationship Id="rId4"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hyperlink" Target="http://www.comp.nus.edu.sg/~pptlabs/docs/picture-slides-lab.htm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721058" y="3429000"/>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There are different ways you can use Tooltips Lab. The simplest way is to generate the original trigger and callout pair. Click on the              button and then select                                          . </a:t>
            </a:r>
            <a:endParaRPr lang="en-SG" dirty="0">
              <a:solidFill>
                <a:schemeClr val="accent6">
                  <a:lumMod val="75000"/>
                </a:schemeClr>
              </a:solidFill>
            </a:endParaRPr>
          </a:p>
          <a:p>
            <a:endParaRPr lang="en-SG" dirty="0"/>
          </a:p>
        </p:txBody>
      </p:sp>
      <p:sp>
        <p:nvSpPr>
          <p:cNvPr id="13" name="TextBox 3"/>
          <p:cNvSpPr txBox="1">
            <a:spLocks/>
          </p:cNvSpPr>
          <p:nvPr/>
        </p:nvSpPr>
        <p:spPr>
          <a:xfrm>
            <a:off x="800100" y="245856"/>
            <a:ext cx="57150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Tooltip</a:t>
            </a:r>
            <a:endParaRPr lang="en-SG" b="1" dirty="0">
              <a:solidFill>
                <a:srgbClr val="0070C0"/>
              </a:solidFill>
              <a:latin typeface="Calibri" panose="020F0502020204030204" pitchFamily="34" charset="0"/>
            </a:endParaRPr>
          </a:p>
        </p:txBody>
      </p:sp>
      <p:grpSp>
        <p:nvGrpSpPr>
          <p:cNvPr id="16" name="Group 15">
            <a:extLst>
              <a:ext uri="{FF2B5EF4-FFF2-40B4-BE49-F238E27FC236}">
                <a16:creationId xmlns:a16="http://schemas.microsoft.com/office/drawing/2014/main" xmlns="" id="{11860AEE-009E-4CA9-A239-1513861866EA}"/>
              </a:ext>
            </a:extLst>
          </p:cNvPr>
          <p:cNvGrpSpPr>
            <a:grpSpLocks/>
          </p:cNvGrpSpPr>
          <p:nvPr/>
        </p:nvGrpSpPr>
        <p:grpSpPr>
          <a:xfrm>
            <a:off x="114301" y="71984"/>
            <a:ext cx="630098" cy="630098"/>
            <a:chOff x="1013652" y="3161194"/>
            <a:chExt cx="465310" cy="487435"/>
          </a:xfrm>
        </p:grpSpPr>
        <p:sp>
          <p:nvSpPr>
            <p:cNvPr id="17" name="Flowchart: Connector 16">
              <a:extLst>
                <a:ext uri="{FF2B5EF4-FFF2-40B4-BE49-F238E27FC236}">
                  <a16:creationId xmlns:a16="http://schemas.microsoft.com/office/drawing/2014/main" xmlns="" id="{215DA532-B42A-440C-A554-F80F16379160}"/>
                </a:ext>
              </a:extLst>
            </p:cNvPr>
            <p:cNvSpPr/>
            <p:nvPr/>
          </p:nvSpPr>
          <p:spPr>
            <a:xfrm>
              <a:off x="1018414" y="3559678"/>
              <a:ext cx="108122" cy="88951"/>
            </a:xfrm>
            <a:prstGeom prst="flowChartConnector">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ular Callout 6">
              <a:extLst>
                <a:ext uri="{FF2B5EF4-FFF2-40B4-BE49-F238E27FC236}">
                  <a16:creationId xmlns:a16="http://schemas.microsoft.com/office/drawing/2014/main" xmlns="" id="{2F74D3D8-22E4-4409-A3A7-A4C3D796B975}"/>
                </a:ext>
              </a:extLst>
            </p:cNvPr>
            <p:cNvSpPr/>
            <p:nvPr/>
          </p:nvSpPr>
          <p:spPr>
            <a:xfrm>
              <a:off x="1013652" y="3161194"/>
              <a:ext cx="465310" cy="289668"/>
            </a:xfrm>
            <a:prstGeom prst="wedgeRectCallout">
              <a:avLst>
                <a:gd name="adj1" fmla="val -29047"/>
                <a:gd name="adj2" fmla="val 80095"/>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stretch>
            <a:fillRect/>
          </a:stretch>
        </p:blipFill>
        <p:spPr>
          <a:xfrm>
            <a:off x="6172200" y="3850905"/>
            <a:ext cx="590550" cy="704850"/>
          </a:xfrm>
          <a:prstGeom prst="rect">
            <a:avLst/>
          </a:prstGeom>
          <a:effectLst>
            <a:outerShdw blurRad="63500" sx="102000" sy="102000" algn="ctr" rotWithShape="0">
              <a:srgbClr val="000000">
                <a:alpha val="40000"/>
              </a:srgbClr>
            </a:outerShdw>
          </a:effectLst>
        </p:spPr>
      </p:pic>
      <p:sp>
        <p:nvSpPr>
          <p:cNvPr id="25" name="TextBox 24"/>
          <p:cNvSpPr txBox="1"/>
          <p:nvPr/>
        </p:nvSpPr>
        <p:spPr>
          <a:xfrm>
            <a:off x="764982" y="4765305"/>
            <a:ext cx="7854204" cy="1631216"/>
          </a:xfrm>
          <a:prstGeom prst="rect">
            <a:avLst/>
          </a:prstGeom>
          <a:noFill/>
        </p:spPr>
        <p:txBody>
          <a:bodyPr wrap="square" rtlCol="0">
            <a:spAutoFit/>
          </a:bodyPr>
          <a:lstStyle/>
          <a:p>
            <a:pPr marL="0" lvl="1"/>
            <a:r>
              <a:rPr lang="en-US" sz="2800" b="1" dirty="0">
                <a:solidFill>
                  <a:schemeClr val="accent6">
                    <a:lumMod val="75000"/>
                  </a:schemeClr>
                </a:solidFill>
              </a:rPr>
              <a:t>2.</a:t>
            </a:r>
            <a:r>
              <a:rPr lang="en-US" sz="2800" dirty="0">
                <a:solidFill>
                  <a:schemeClr val="accent6">
                    <a:lumMod val="75000"/>
                  </a:schemeClr>
                </a:solidFill>
              </a:rPr>
              <a:t> </a:t>
            </a:r>
            <a:r>
              <a:rPr lang="en-SG" dirty="0">
                <a:solidFill>
                  <a:schemeClr val="accent6">
                    <a:lumMod val="75000"/>
                  </a:schemeClr>
                </a:solidFill>
              </a:rPr>
              <a:t>There will be a trigger        and callout                pair created for you. You can shift them to your desired position. When you ‘play’ the slide show (     ), you can click the trigger         and the callout will appear. A second click on the trigger        will cause the callout to disappear. </a:t>
            </a:r>
          </a:p>
          <a:p>
            <a:endParaRPr lang="en-SG" dirty="0"/>
          </a:p>
        </p:txBody>
      </p:sp>
      <p:pic>
        <p:nvPicPr>
          <p:cNvPr id="29" name="Picture 28"/>
          <p:cNvPicPr>
            <a:picLocks noChangeAspect="1"/>
          </p:cNvPicPr>
          <p:nvPr/>
        </p:nvPicPr>
        <p:blipFill>
          <a:blip r:embed="rId3"/>
          <a:stretch>
            <a:fillRect/>
          </a:stretch>
        </p:blipFill>
        <p:spPr>
          <a:xfrm>
            <a:off x="3261599" y="4860028"/>
            <a:ext cx="347502" cy="432854"/>
          </a:xfrm>
          <a:prstGeom prst="rect">
            <a:avLst/>
          </a:prstGeom>
        </p:spPr>
      </p:pic>
      <p:pic>
        <p:nvPicPr>
          <p:cNvPr id="30" name="Picture 29"/>
          <p:cNvPicPr>
            <a:picLocks noChangeAspect="1"/>
          </p:cNvPicPr>
          <p:nvPr/>
        </p:nvPicPr>
        <p:blipFill>
          <a:blip r:embed="rId4"/>
          <a:stretch>
            <a:fillRect/>
          </a:stretch>
        </p:blipFill>
        <p:spPr>
          <a:xfrm>
            <a:off x="4648160" y="4783217"/>
            <a:ext cx="914479" cy="469433"/>
          </a:xfrm>
          <a:prstGeom prst="rect">
            <a:avLst/>
          </a:prstGeom>
        </p:spPr>
      </p:pic>
      <p:pic>
        <p:nvPicPr>
          <p:cNvPr id="3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7479" y="5269108"/>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p:nvPicPr>
        <p:blipFill>
          <a:blip r:embed="rId3"/>
          <a:stretch>
            <a:fillRect/>
          </a:stretch>
        </p:blipFill>
        <p:spPr>
          <a:xfrm>
            <a:off x="2362200" y="5478379"/>
            <a:ext cx="347502" cy="432854"/>
          </a:xfrm>
          <a:prstGeom prst="rect">
            <a:avLst/>
          </a:prstGeom>
        </p:spPr>
      </p:pic>
      <p:pic>
        <p:nvPicPr>
          <p:cNvPr id="33" name="Picture 32"/>
          <p:cNvPicPr>
            <a:picLocks noChangeAspect="1"/>
          </p:cNvPicPr>
          <p:nvPr/>
        </p:nvPicPr>
        <p:blipFill>
          <a:blip r:embed="rId3"/>
          <a:stretch>
            <a:fillRect/>
          </a:stretch>
        </p:blipFill>
        <p:spPr>
          <a:xfrm>
            <a:off x="8001000" y="5485969"/>
            <a:ext cx="347502" cy="432854"/>
          </a:xfrm>
          <a:prstGeom prst="rect">
            <a:avLst/>
          </a:prstGeom>
        </p:spPr>
      </p:pic>
      <p:pic>
        <p:nvPicPr>
          <p:cNvPr id="5" name="Picture 4">
            <a:extLst>
              <a:ext uri="{FF2B5EF4-FFF2-40B4-BE49-F238E27FC236}">
                <a16:creationId xmlns:a16="http://schemas.microsoft.com/office/drawing/2014/main" xmlns="" id="{18A45EEB-9755-4A12-8204-84E8DAADE6C0}"/>
              </a:ext>
            </a:extLst>
          </p:cNvPr>
          <p:cNvPicPr>
            <a:picLocks noChangeAspect="1"/>
          </p:cNvPicPr>
          <p:nvPr/>
        </p:nvPicPr>
        <p:blipFill>
          <a:blip r:embed="rId6"/>
          <a:stretch>
            <a:fillRect/>
          </a:stretch>
        </p:blipFill>
        <p:spPr>
          <a:xfrm>
            <a:off x="1406055" y="4171643"/>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
        <p:nvSpPr>
          <p:cNvPr id="2" name="Rectangle 1"/>
          <p:cNvSpPr/>
          <p:nvPr/>
        </p:nvSpPr>
        <p:spPr>
          <a:xfrm>
            <a:off x="457200" y="6182380"/>
            <a:ext cx="8161986" cy="523220"/>
          </a:xfrm>
          <a:prstGeom prst="rect">
            <a:avLst/>
          </a:prstGeom>
        </p:spPr>
        <p:txBody>
          <a:bodyPr wrap="square">
            <a:spAutoFit/>
          </a:bodyPr>
          <a:lstStyle/>
          <a:p>
            <a:pPr marL="0" lvl="1"/>
            <a:r>
              <a:rPr lang="en-US" sz="1400" i="1" dirty="0">
                <a:solidFill>
                  <a:schemeClr val="accent6">
                    <a:lumMod val="75000"/>
                  </a:schemeClr>
                </a:solidFill>
              </a:rPr>
              <a:t>There are other ways to generate tooltips. For example, you can convert an existing shape to a trigger/callout of a tooltip. For more information, refer to the Tooltips Lab user guide. </a:t>
            </a:r>
          </a:p>
        </p:txBody>
      </p:sp>
    </p:spTree>
    <p:extLst>
      <p:ext uri="{BB962C8B-B14F-4D97-AF65-F5344CB8AC3E}">
        <p14:creationId xmlns:p14="http://schemas.microsoft.com/office/powerpoint/2010/main" val="356245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xmlns=""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xmlns=""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xmlns=""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xmlns=""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xmlns=""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xmlns=""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xmlns=""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solidFill>
            <a:srgbClr val="FFFFFF">
              <a:alpha val="0"/>
            </a:srgbClr>
          </a:solidFill>
          <a:ln/>
        </p:spPr>
        <p:txBody>
          <a:bodyPr vert="horz" wrap="square" rtlCol="0" anchor="t" anchorCtr="0">
            <a:spAutoFit/>
          </a:bodyPr>
          <a:lstStyle/>
          <a:p>
            <a:r>
              <a:rPr lang="en-US" b="1" dirty="0">
                <a:solidFill>
                  <a:schemeClr val="accent6">
                    <a:lumMod val="75000"/>
                  </a:schemeClr>
                </a:solidFill>
                <a:latin typeface="Calibri" panose="020F0502020204030204" pitchFamily="34" charset="0"/>
              </a:rPr>
              <a:t>Drill Down</a:t>
            </a:r>
            <a:endParaRPr lang="en-SG" b="1" dirty="0">
              <a:solidFill>
                <a:srgbClr val="0070C0"/>
              </a:solidFill>
              <a:latin typeface="Calibri" panose="020F0502020204030204" pitchFamily="34" charset="0"/>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a:solidFill>
            <a:srgbClr val="FFFFFF">
              <a:alpha val="0"/>
            </a:srgbClr>
          </a:solidFill>
          <a:ln/>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xmlns="" id="{1EDF233D-7DF3-4206-A542-B0F1E7EDA11F}"/>
              </a:ext>
            </a:extLst>
          </p:cNvPr>
          <p:cNvSpPr txBox="1"/>
          <p:nvPr/>
        </p:nvSpPr>
        <p:spPr>
          <a:xfrm>
            <a:off x="3714750" y="3204775"/>
            <a:ext cx="428625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e-Learning Lab</a:t>
            </a:r>
            <a:endParaRPr lang="en-SG" dirty="0">
              <a:solidFill>
                <a:srgbClr val="0070C0"/>
              </a:solidFill>
            </a:endParaRPr>
          </a:p>
        </p:txBody>
      </p:sp>
      <p:pic>
        <p:nvPicPr>
          <p:cNvPr id="14" name="Picture 13">
            <a:extLst>
              <a:ext uri="{FF2B5EF4-FFF2-40B4-BE49-F238E27FC236}">
                <a16:creationId xmlns:a16="http://schemas.microsoft.com/office/drawing/2014/main" xmlns="" id="{BA9B9AA3-AB93-4936-80D0-D91360A37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895600"/>
            <a:ext cx="838800" cy="838800"/>
          </a:xfrm>
          <a:prstGeom prst="rect">
            <a:avLst/>
          </a:prstGeom>
        </p:spPr>
      </p:pic>
    </p:spTree>
    <p:extLst>
      <p:ext uri="{BB962C8B-B14F-4D97-AF65-F5344CB8AC3E}">
        <p14:creationId xmlns:p14="http://schemas.microsoft.com/office/powerpoint/2010/main" val="335456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xmlns="" id="{28EF15CF-4B99-4548-932A-49AC6119A62B}"/>
              </a:ext>
            </a:extLst>
          </p:cNvPr>
          <p:cNvSpPr txBox="1"/>
          <p:nvPr/>
        </p:nvSpPr>
        <p:spPr>
          <a:xfrm>
            <a:off x="853764" y="509172"/>
            <a:ext cx="7756835" cy="1354217"/>
          </a:xfrm>
          <a:prstGeom prst="rect">
            <a:avLst/>
          </a:prstGeom>
          <a:noFill/>
        </p:spPr>
        <p:txBody>
          <a:bodyPr wrap="square" rtlCol="0">
            <a:spAutoFit/>
          </a:bodyPr>
          <a:lstStyle/>
          <a:p>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Click the             button and select                                           to open e-Learning Lab task pane at the right side of your screen.</a:t>
            </a:r>
          </a:p>
          <a:p>
            <a:endParaRPr lang="en-US" dirty="0">
              <a:solidFill>
                <a:schemeClr val="accent6">
                  <a:lumMod val="75000"/>
                </a:schemeClr>
              </a:solidFill>
            </a:endParaRPr>
          </a:p>
          <a:p>
            <a:r>
              <a:rPr lang="en-US" dirty="0">
                <a:solidFill>
                  <a:schemeClr val="accent6">
                    <a:lumMod val="75000"/>
                  </a:schemeClr>
                </a:solidFill>
              </a:rPr>
              <a:t>Add a new explanation item by clicking on                  button.</a:t>
            </a:r>
          </a:p>
        </p:txBody>
      </p:sp>
      <p:pic>
        <p:nvPicPr>
          <p:cNvPr id="12" name="Picture 11" descr="A screenshot of a cell phone&#10;&#10;Description generated with very high confidence">
            <a:extLst>
              <a:ext uri="{FF2B5EF4-FFF2-40B4-BE49-F238E27FC236}">
                <a16:creationId xmlns:a16="http://schemas.microsoft.com/office/drawing/2014/main" xmlns="" id="{482C919E-7955-43FB-B7D2-2D9145710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20485"/>
            <a:ext cx="570607" cy="608647"/>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xmlns="" id="{36D856B9-53C6-49EE-86F1-D1385F062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500522"/>
            <a:ext cx="2133600" cy="479743"/>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xmlns="" id="{6CD10837-243C-4A19-856A-30B9B9AAC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915" y="1389711"/>
            <a:ext cx="776573" cy="459913"/>
          </a:xfrm>
          <a:prstGeom prst="rect">
            <a:avLst/>
          </a:prstGeom>
        </p:spPr>
      </p:pic>
      <p:sp>
        <p:nvSpPr>
          <p:cNvPr id="17" name="TextBox 6">
            <a:extLst>
              <a:ext uri="{FF2B5EF4-FFF2-40B4-BE49-F238E27FC236}">
                <a16:creationId xmlns:a16="http://schemas.microsoft.com/office/drawing/2014/main" xmlns="" id="{A5E16012-8701-422C-9FDA-636751D1F280}"/>
              </a:ext>
            </a:extLst>
          </p:cNvPr>
          <p:cNvSpPr txBox="1"/>
          <p:nvPr/>
        </p:nvSpPr>
        <p:spPr>
          <a:xfrm>
            <a:off x="853764" y="2001618"/>
            <a:ext cx="7528236" cy="800219"/>
          </a:xfrm>
          <a:prstGeom prst="rect">
            <a:avLst/>
          </a:prstGeom>
          <a:noFill/>
        </p:spPr>
        <p:txBody>
          <a:bodyPr wrap="square" rtlCol="0">
            <a:spAutoFit/>
          </a:bodyPr>
          <a:lstStyle/>
          <a:p>
            <a:r>
              <a:rPr lang="en-US" sz="2800" b="1" dirty="0">
                <a:solidFill>
                  <a:schemeClr val="accent6">
                    <a:lumMod val="75000"/>
                  </a:schemeClr>
                </a:solidFill>
              </a:rPr>
              <a:t>2.</a:t>
            </a:r>
            <a:r>
              <a:rPr lang="en-US" sz="2800" dirty="0">
                <a:solidFill>
                  <a:schemeClr val="accent6">
                    <a:lumMod val="75000"/>
                  </a:schemeClr>
                </a:solidFill>
              </a:rPr>
              <a:t> </a:t>
            </a:r>
            <a:r>
              <a:rPr lang="en-US" dirty="0">
                <a:solidFill>
                  <a:schemeClr val="accent6">
                    <a:lumMod val="75000"/>
                  </a:schemeClr>
                </a:solidFill>
              </a:rPr>
              <a:t>Type something into the text box and tick                    ,                     and                     checkboxes.     </a:t>
            </a:r>
          </a:p>
        </p:txBody>
      </p:sp>
      <p:pic>
        <p:nvPicPr>
          <p:cNvPr id="19" name="Picture 18" descr="A screenshot of a cell phone&#10;&#10;Description generated with very high confidence">
            <a:extLst>
              <a:ext uri="{FF2B5EF4-FFF2-40B4-BE49-F238E27FC236}">
                <a16:creationId xmlns:a16="http://schemas.microsoft.com/office/drawing/2014/main" xmlns="" id="{716E9F78-71C1-4EA7-97F7-509C5531F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7986" y="2513185"/>
            <a:ext cx="6264707" cy="1352704"/>
          </a:xfrm>
          <a:prstGeom prst="rect">
            <a:avLst/>
          </a:prstGeom>
        </p:spPr>
      </p:pic>
      <p:sp>
        <p:nvSpPr>
          <p:cNvPr id="20" name="TextBox 6">
            <a:extLst>
              <a:ext uri="{FF2B5EF4-FFF2-40B4-BE49-F238E27FC236}">
                <a16:creationId xmlns:a16="http://schemas.microsoft.com/office/drawing/2014/main" xmlns="" id="{EBC89741-DB08-46D6-AF62-386920FFD7C0}"/>
              </a:ext>
            </a:extLst>
          </p:cNvPr>
          <p:cNvSpPr txBox="1"/>
          <p:nvPr/>
        </p:nvSpPr>
        <p:spPr>
          <a:xfrm>
            <a:off x="853763" y="3947559"/>
            <a:ext cx="7756835" cy="800219"/>
          </a:xfrm>
          <a:prstGeom prst="rect">
            <a:avLst/>
          </a:prstGeom>
          <a:noFill/>
        </p:spPr>
        <p:txBody>
          <a:bodyPr wrap="square" rtlCol="0">
            <a:spAutoFit/>
          </a:bodyPr>
          <a:lstStyle/>
          <a:p>
            <a:r>
              <a:rPr lang="en-US" sz="2800" b="1" dirty="0">
                <a:solidFill>
                  <a:schemeClr val="accent6">
                    <a:lumMod val="75000"/>
                  </a:schemeClr>
                </a:solidFill>
              </a:rPr>
              <a:t>3.</a:t>
            </a:r>
            <a:r>
              <a:rPr lang="en-US" sz="2800" dirty="0">
                <a:solidFill>
                  <a:schemeClr val="accent6">
                    <a:lumMod val="75000"/>
                  </a:schemeClr>
                </a:solidFill>
              </a:rPr>
              <a:t> </a:t>
            </a:r>
            <a:r>
              <a:rPr lang="en-US" dirty="0">
                <a:solidFill>
                  <a:schemeClr val="accent6">
                    <a:lumMod val="75000"/>
                  </a:schemeClr>
                </a:solidFill>
              </a:rPr>
              <a:t>Click the                    button to synchronize the new explanation you added with the slide.</a:t>
            </a:r>
          </a:p>
        </p:txBody>
      </p:sp>
      <p:pic>
        <p:nvPicPr>
          <p:cNvPr id="22" name="Picture 21">
            <a:extLst>
              <a:ext uri="{FF2B5EF4-FFF2-40B4-BE49-F238E27FC236}">
                <a16:creationId xmlns:a16="http://schemas.microsoft.com/office/drawing/2014/main" xmlns="" id="{66B2D33B-F503-4958-914A-78E9DB8F4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 y="3966144"/>
            <a:ext cx="867048" cy="459913"/>
          </a:xfrm>
          <a:prstGeom prst="rect">
            <a:avLst/>
          </a:prstGeom>
        </p:spPr>
      </p:pic>
      <p:sp>
        <p:nvSpPr>
          <p:cNvPr id="23" name="TextBox 6">
            <a:extLst>
              <a:ext uri="{FF2B5EF4-FFF2-40B4-BE49-F238E27FC236}">
                <a16:creationId xmlns:a16="http://schemas.microsoft.com/office/drawing/2014/main" xmlns="" id="{F1EB1432-2517-40DC-85C1-6509E67E5E38}"/>
              </a:ext>
            </a:extLst>
          </p:cNvPr>
          <p:cNvSpPr txBox="1"/>
          <p:nvPr/>
        </p:nvSpPr>
        <p:spPr>
          <a:xfrm>
            <a:off x="853763" y="4719900"/>
            <a:ext cx="7756835" cy="1077218"/>
          </a:xfrm>
          <a:prstGeom prst="rect">
            <a:avLst/>
          </a:prstGeom>
          <a:noFill/>
        </p:spPr>
        <p:txBody>
          <a:bodyPr wrap="square" rtlCol="0">
            <a:spAutoFit/>
          </a:bodyPr>
          <a:lstStyle/>
          <a:p>
            <a:r>
              <a:rPr lang="en-US" sz="2800" b="1" dirty="0">
                <a:solidFill>
                  <a:schemeClr val="accent6">
                    <a:lumMod val="75000"/>
                  </a:schemeClr>
                </a:solidFill>
              </a:rPr>
              <a:t>4.</a:t>
            </a:r>
            <a:r>
              <a:rPr lang="en-US" sz="2800" dirty="0">
                <a:solidFill>
                  <a:schemeClr val="accent6">
                    <a:lumMod val="75000"/>
                  </a:schemeClr>
                </a:solidFill>
              </a:rPr>
              <a:t> </a:t>
            </a:r>
            <a:r>
              <a:rPr lang="en-US" dirty="0">
                <a:solidFill>
                  <a:schemeClr val="accent6">
                    <a:lumMod val="75000"/>
                  </a:schemeClr>
                </a:solidFill>
              </a:rPr>
              <a:t>Now, play the slide in presentation mode and observe the changes.</a:t>
            </a:r>
          </a:p>
          <a:p>
            <a:endParaRPr lang="en-US" dirty="0">
              <a:solidFill>
                <a:schemeClr val="accent6">
                  <a:lumMod val="75000"/>
                </a:schemeClr>
              </a:solidFill>
            </a:endParaRPr>
          </a:p>
          <a:p>
            <a:endParaRPr lang="en-US" dirty="0">
              <a:solidFill>
                <a:schemeClr val="accent6">
                  <a:lumMod val="75000"/>
                </a:schemeClr>
              </a:solidFill>
            </a:endParaRPr>
          </a:p>
        </p:txBody>
      </p:sp>
      <p:pic>
        <p:nvPicPr>
          <p:cNvPr id="4" name="Picture 3" descr="A close up of a logo&#10;&#10;Description generated with very high confidence">
            <a:extLst>
              <a:ext uri="{FF2B5EF4-FFF2-40B4-BE49-F238E27FC236}">
                <a16:creationId xmlns:a16="http://schemas.microsoft.com/office/drawing/2014/main" xmlns="" id="{4E76A9BA-A5D8-471A-B46B-460BF5D2A2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0340" y="2140900"/>
            <a:ext cx="904295" cy="304604"/>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xmlns="" id="{7475179C-7095-4E7C-B924-F6F08E0F3C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3337" y="2140632"/>
            <a:ext cx="969980" cy="330205"/>
          </a:xfrm>
          <a:prstGeom prst="rect">
            <a:avLst/>
          </a:prstGeom>
        </p:spPr>
      </p:pic>
      <p:pic>
        <p:nvPicPr>
          <p:cNvPr id="8" name="Picture 7">
            <a:extLst>
              <a:ext uri="{FF2B5EF4-FFF2-40B4-BE49-F238E27FC236}">
                <a16:creationId xmlns:a16="http://schemas.microsoft.com/office/drawing/2014/main" xmlns="" id="{9B9CAB5C-8477-40E4-9FE4-13D0F4DE62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3128" y="2133301"/>
            <a:ext cx="835833" cy="330205"/>
          </a:xfrm>
          <a:prstGeom prst="rect">
            <a:avLst/>
          </a:prstGeom>
        </p:spPr>
      </p:pic>
    </p:spTree>
    <p:extLst>
      <p:ext uri="{BB962C8B-B14F-4D97-AF65-F5344CB8AC3E}">
        <p14:creationId xmlns:p14="http://schemas.microsoft.com/office/powerpoint/2010/main" val="1826404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xmlns=""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xmlns=""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xmlns=""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xmlns=""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xmlns=""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xmlns=""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xmlns=""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xmlns=""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xmlns=""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xmlns=""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xmlns=""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xmlns=""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xmlns=""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xmlns=""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xmlns=""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xmlns=""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xmlns=""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xmlns=""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xmlns=""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xmlns=""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xmlns=""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xmlns=""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xmlns=""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xmlns=""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xmlns=""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xmlns=""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xmlns=""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xmlns=""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xmlns=""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xmlns=""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xmlns=""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xmlns=""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xmlns=""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xmlns=""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xmlns=""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xmlns=""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xmlns=""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xmlns=""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xmlns=""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xmlns=""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9200" y="5208161"/>
            <a:ext cx="885825" cy="1252880"/>
          </a:xfrm>
          <a:prstGeom prst="rect">
            <a:avLst/>
          </a:prstGeom>
        </p:spPr>
      </p:pic>
      <p:pic>
        <p:nvPicPr>
          <p:cNvPr id="17" name="Picture 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2112" y="5208161"/>
            <a:ext cx="885825" cy="1252880"/>
          </a:xfrm>
          <a:prstGeom prst="rect">
            <a:avLst/>
          </a:prstGeom>
        </p:spPr>
      </p:pic>
      <p:pic>
        <p:nvPicPr>
          <p:cNvPr id="18" name="Picture 1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9375" y="5208161"/>
            <a:ext cx="885825" cy="1252880"/>
          </a:xfrm>
          <a:prstGeom prst="rect">
            <a:avLst/>
          </a:prstGeom>
        </p:spPr>
      </p:pic>
      <p:pic>
        <p:nvPicPr>
          <p:cNvPr id="19" name="Picture 1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15200" y="5208161"/>
            <a:ext cx="885825" cy="1252880"/>
          </a:xfrm>
          <a:prstGeom prst="rect">
            <a:avLst/>
          </a:prstGeom>
        </p:spPr>
      </p:pic>
    </p:spTree>
    <p:extLst>
      <p:ext uri="{BB962C8B-B14F-4D97-AF65-F5344CB8AC3E}">
        <p14:creationId xmlns:p14="http://schemas.microsoft.com/office/powerpoint/2010/main" val="3309975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xmlns=""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xmlns=""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xmlns=""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xmlns=""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xmlns=""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xmlns=""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xmlns=""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xmlns=""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xmlns=""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xmlns=""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xmlns=""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xmlns=""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xmlns=""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xmlns=""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xmlns=""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176" y="228600"/>
            <a:ext cx="2950106" cy="615058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10000"/>
            <a:ext cx="1821929" cy="48962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pic>
        <p:nvPicPr>
          <p:cNvPr id="1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6955" y="76200"/>
            <a:ext cx="2950106" cy="6150589"/>
          </a:xfrm>
          <a:prstGeom prst="rect">
            <a:avLst/>
          </a:prstGeom>
        </p:spPr>
      </p:pic>
    </p:spTree>
    <p:extLst>
      <p:ext uri="{BB962C8B-B14F-4D97-AF65-F5344CB8AC3E}">
        <p14:creationId xmlns:p14="http://schemas.microsoft.com/office/powerpoint/2010/main" val="3376789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xmlns=""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xmlns=""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xmlns=""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xmlns=""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xmlns=""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xmlns=""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xmlns=""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xmlns=""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xmlns=""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xmlns=""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xmlns=""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xmlns=""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 Select the ‘house’ shape.</a:t>
            </a:r>
            <a:endParaRPr lang="en-SG" dirty="0">
              <a:solidFill>
                <a:schemeClr val="accent6">
                  <a:lumMod val="75000"/>
                </a:schemeClr>
              </a:solidFill>
            </a:endParaRPr>
          </a:p>
        </p:txBody>
      </p:sp>
      <p:sp>
        <p:nvSpPr>
          <p:cNvPr id="9" name="[TextBox 6]"/>
          <p:cNvSpPr txBox="1"/>
          <p:nvPr/>
        </p:nvSpPr>
        <p:spPr>
          <a:xfrm>
            <a:off x="457199" y="2968585"/>
            <a:ext cx="3505200" cy="523220"/>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add button</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sp>
        <p:nvSpPr>
          <p:cNvPr id="8" name="[TextBox 6]"/>
          <p:cNvSpPr txBox="1"/>
          <p:nvPr/>
        </p:nvSpPr>
        <p:spPr>
          <a:xfrm>
            <a:off x="457199" y="4114800"/>
            <a:ext cx="3505200" cy="1354217"/>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endParaRPr lang="en-US" dirty="0">
              <a:solidFill>
                <a:schemeClr val="accent6">
                  <a:lumMod val="75000"/>
                </a:schemeClr>
              </a:solidFill>
            </a:endParaRPr>
          </a:p>
        </p:txBody>
      </p:sp>
      <p:pic>
        <p:nvPicPr>
          <p:cNvPr id="3" name="Picture 2"/>
          <p:cNvPicPr>
            <a:picLocks noChangeAspect="1"/>
          </p:cNvPicPr>
          <p:nvPr/>
        </p:nvPicPr>
        <p:blipFill>
          <a:blip r:embed="rId3"/>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xmlns="" id="{855A0C0A-D5ED-4048-83D4-508F1CB9D68B}"/>
              </a:ext>
            </a:extLst>
          </p:cNvPr>
          <p:cNvPicPr>
            <a:picLocks noChangeAspect="1"/>
          </p:cNvPicPr>
          <p:nvPr/>
        </p:nvPicPr>
        <p:blipFill>
          <a:blip r:embed="rId4"/>
          <a:stretch>
            <a:fillRect/>
          </a:stretch>
        </p:blipFill>
        <p:spPr>
          <a:xfrm>
            <a:off x="4667250" y="254000"/>
            <a:ext cx="4476750" cy="3419475"/>
          </a:xfrm>
          <a:prstGeom prst="rect">
            <a:avLst/>
          </a:prstGeom>
        </p:spPr>
      </p:pic>
      <p:pic>
        <p:nvPicPr>
          <p:cNvPr id="13" name="Picture 12">
            <a:extLst>
              <a:ext uri="{FF2B5EF4-FFF2-40B4-BE49-F238E27FC236}">
                <a16:creationId xmlns:a16="http://schemas.microsoft.com/office/drawing/2014/main" xmlns="" id="{0E89349E-D08C-4173-B0C7-FE1FBD5E670E}"/>
              </a:ext>
            </a:extLst>
          </p:cNvPr>
          <p:cNvPicPr>
            <a:picLocks noChangeAspect="1"/>
          </p:cNvPicPr>
          <p:nvPr/>
        </p:nvPicPr>
        <p:blipFill>
          <a:blip r:embed="rId5"/>
          <a:stretch>
            <a:fillRect/>
          </a:stretch>
        </p:blipFill>
        <p:spPr>
          <a:xfrm>
            <a:off x="4667250" y="4114800"/>
            <a:ext cx="4476750" cy="2476500"/>
          </a:xfrm>
          <a:prstGeom prst="rect">
            <a:avLst/>
          </a:prstGeom>
        </p:spPr>
      </p:pic>
    </p:spTree>
    <p:extLst>
      <p:ext uri="{BB962C8B-B14F-4D97-AF65-F5344CB8AC3E}">
        <p14:creationId xmlns:p14="http://schemas.microsoft.com/office/powerpoint/2010/main" val="2356246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sp>
        <p:nvSpPr>
          <p:cNvPr id="12" name="[TextBox 6]"/>
          <p:cNvSpPr txBox="1"/>
          <p:nvPr/>
        </p:nvSpPr>
        <p:spPr>
          <a:xfrm>
            <a:off x="449237" y="1524000"/>
            <a:ext cx="3505201" cy="1354217"/>
          </a:xfrm>
          <a:prstGeom prst="rect">
            <a:avLst/>
          </a:prstGeom>
          <a:noFill/>
        </p:spPr>
        <p:txBody>
          <a:bodyPr wrap="square" rtlCol="0">
            <a:spAutoFit/>
          </a:bodyPr>
          <a:lstStyle/>
          <a:p>
            <a:r>
              <a:rPr lang="en-US" sz="2800" b="1" dirty="0">
                <a:solidFill>
                  <a:srgbClr val="F79646">
                    <a:lumMod val="75000"/>
                  </a:srgbClr>
                </a:solidFill>
              </a:rPr>
              <a:t>5.</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3" name="Picture 2">
            <a:extLst>
              <a:ext uri="{FF2B5EF4-FFF2-40B4-BE49-F238E27FC236}">
                <a16:creationId xmlns:a16="http://schemas.microsoft.com/office/drawing/2014/main" xmlns="" id="{36EF47D2-E249-4F95-94DE-5979C3A133AB}"/>
              </a:ext>
            </a:extLst>
          </p:cNvPr>
          <p:cNvPicPr>
            <a:picLocks noChangeAspect="1"/>
          </p:cNvPicPr>
          <p:nvPr/>
        </p:nvPicPr>
        <p:blipFill>
          <a:blip r:embed="rId4"/>
          <a:stretch>
            <a:fillRect/>
          </a:stretch>
        </p:blipFill>
        <p:spPr>
          <a:xfrm>
            <a:off x="4676775" y="1524000"/>
            <a:ext cx="4467225" cy="2867025"/>
          </a:xfrm>
          <a:prstGeom prst="rect">
            <a:avLst/>
          </a:prstGeom>
        </p:spPr>
      </p:pic>
    </p:spTree>
    <p:extLst>
      <p:ext uri="{BB962C8B-B14F-4D97-AF65-F5344CB8AC3E}">
        <p14:creationId xmlns:p14="http://schemas.microsoft.com/office/powerpoint/2010/main" val="3860146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xmlns=""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xmlns=""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xmlns=""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xmlns=""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xmlns=""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xmlns=""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xmlns=""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xmlns=""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xmlns=""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xmlns=""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xmlns=""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xmlns=""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xmlns=""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xmlns=""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xmlns=""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xmlns=""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xmlns=""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xmlns=""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xmlns=""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xmlns=""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xmlns=""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xmlns=""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xmlns=""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xmlns=""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xmlns=""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xmlns=""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xmlns=""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xmlns=""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xmlns=""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xmlns=""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xmlns=""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xmlns=""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xmlns=""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xmlns=""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xmlns=""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xmlns=""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20"/>
          <a:stretch>
            <a:fillRect/>
          </a:stretch>
        </p:blipFill>
        <p:spPr>
          <a:xfrm>
            <a:off x="1193800" y="1384759"/>
            <a:ext cx="704850" cy="371475"/>
          </a:xfrm>
          <a:prstGeom prst="rect">
            <a:avLst/>
          </a:prstGeom>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21"/>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22"/>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23"/>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172200" y="228600"/>
            <a:ext cx="2424134" cy="2654447"/>
          </a:xfrm>
          <a:prstGeom prst="rect">
            <a:avLst/>
          </a:prstGeom>
          <a:effectLst>
            <a:outerShdw blurRad="63500" sx="102000" sy="102000" algn="ctr" rotWithShape="0">
              <a:prstClr val="black">
                <a:alpha val="40000"/>
              </a:prstClr>
            </a:outerShdw>
          </a:effectLst>
        </p:spPr>
      </p:pic>
      <p:sp>
        <p:nvSpPr>
          <p:cNvPr id="4" name="TimerBody"/>
          <p:cNvSpPr/>
          <p:nvPr>
            <p:custDataLst>
              <p:tags r:id="rId1"/>
            </p:custDataLst>
          </p:nvPr>
        </p:nvSpPr>
        <p:spPr>
          <a:xfrm>
            <a:off x="762000" y="3111500"/>
            <a:ext cx="7620000" cy="635000"/>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merSliderHead"/>
          <p:cNvSpPr/>
          <p:nvPr>
            <p:custDataLst>
              <p:tags r:id="rId2"/>
            </p:custDataLst>
          </p:nvPr>
        </p:nvSpPr>
        <p:spPr>
          <a:xfrm rot="10800000">
            <a:off x="635000" y="2984500"/>
            <a:ext cx="254000" cy="254000"/>
          </a:xfrm>
          <a:prstGeom prst="triangle">
            <a:avLst/>
          </a:prstGeom>
          <a:solidFill>
            <a:srgbClr val="F79646"/>
          </a:solidFill>
          <a:ln w="25400" cap="flat" cmpd="sng" algn="ctr">
            <a:solidFill>
              <a:schemeClr val="accent1">
                <a:shade val="50000"/>
                <a:alpha val="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imerSliderBody"/>
          <p:cNvSpPr/>
          <p:nvPr>
            <p:custDataLst>
              <p:tags r:id="rId3"/>
            </p:custDataLst>
          </p:nvPr>
        </p:nvSpPr>
        <p:spPr>
          <a:xfrm>
            <a:off x="736600" y="3111500"/>
            <a:ext cx="50800" cy="635000"/>
          </a:xfrm>
          <a:prstGeom prst="rect">
            <a:avLst/>
          </a:prstGeom>
          <a:solidFill>
            <a:srgbClr val="F79646"/>
          </a:solidFill>
          <a:ln w="25400" cap="flat" cmpd="sng" algn="ctr">
            <a:solidFill>
              <a:schemeClr val="accent1">
                <a:shade val="50000"/>
                <a:alpha val="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4" name="TimerLineMarkerGroup"/>
          <p:cNvGrpSpPr/>
          <p:nvPr>
            <p:custDataLst>
              <p:tags r:id="rId4"/>
            </p:custDataLst>
          </p:nvPr>
        </p:nvGrpSpPr>
        <p:grpSpPr>
          <a:xfrm>
            <a:off x="2032000" y="3111500"/>
            <a:ext cx="5080000" cy="635000"/>
            <a:chOff x="1270000" y="0"/>
            <a:chExt cx="5080000" cy="635000"/>
          </a:xfrm>
        </p:grpSpPr>
        <p:cxnSp>
          <p:nvCxnSpPr>
            <p:cNvPr id="14" name="TimerLineMarker10"/>
            <p:cNvCxnSpPr/>
            <p:nvPr>
              <p:custDataLst>
                <p:tags r:id="rId13"/>
              </p:custDataLst>
            </p:nvPr>
          </p:nvCxnSpPr>
          <p:spPr>
            <a:xfrm>
              <a:off x="1270000" y="0"/>
              <a:ext cx="0" cy="635000"/>
            </a:xfrm>
            <a:prstGeom prst="line">
              <a:avLst/>
            </a:prstGeom>
            <a:ln w="254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16" name="TimerLineMarker20"/>
            <p:cNvCxnSpPr/>
            <p:nvPr>
              <p:custDataLst>
                <p:tags r:id="rId14"/>
              </p:custDataLst>
            </p:nvPr>
          </p:nvCxnSpPr>
          <p:spPr>
            <a:xfrm>
              <a:off x="2540000" y="0"/>
              <a:ext cx="0" cy="635000"/>
            </a:xfrm>
            <a:prstGeom prst="line">
              <a:avLst/>
            </a:prstGeom>
            <a:ln w="254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18" name="TimerLineMarker30"/>
            <p:cNvCxnSpPr/>
            <p:nvPr>
              <p:custDataLst>
                <p:tags r:id="rId15"/>
              </p:custDataLst>
            </p:nvPr>
          </p:nvCxnSpPr>
          <p:spPr>
            <a:xfrm>
              <a:off x="3810000" y="0"/>
              <a:ext cx="0" cy="635000"/>
            </a:xfrm>
            <a:prstGeom prst="line">
              <a:avLst/>
            </a:prstGeom>
            <a:ln w="254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0" name="TimerLineMarker40"/>
            <p:cNvCxnSpPr/>
            <p:nvPr>
              <p:custDataLst>
                <p:tags r:id="rId16"/>
              </p:custDataLst>
            </p:nvPr>
          </p:nvCxnSpPr>
          <p:spPr>
            <a:xfrm>
              <a:off x="5080000" y="0"/>
              <a:ext cx="0" cy="635000"/>
            </a:xfrm>
            <a:prstGeom prst="line">
              <a:avLst/>
            </a:prstGeom>
            <a:ln w="254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2" name="TimerLineMarker50"/>
            <p:cNvCxnSpPr/>
            <p:nvPr>
              <p:custDataLst>
                <p:tags r:id="rId17"/>
              </p:custDataLst>
            </p:nvPr>
          </p:nvCxnSpPr>
          <p:spPr>
            <a:xfrm>
              <a:off x="6350000" y="0"/>
              <a:ext cx="0" cy="635000"/>
            </a:xfrm>
            <a:prstGeom prst="line">
              <a:avLst/>
            </a:prstGeom>
            <a:ln w="25400">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25" name="TimerTimeMarkerGroup"/>
          <p:cNvGrpSpPr/>
          <p:nvPr>
            <p:custDataLst>
              <p:tags r:id="rId5"/>
            </p:custDataLst>
          </p:nvPr>
        </p:nvGrpSpPr>
        <p:grpSpPr>
          <a:xfrm>
            <a:off x="762000" y="3746500"/>
            <a:ext cx="7620000" cy="381000"/>
            <a:chOff x="0" y="0"/>
            <a:chExt cx="7632700" cy="381000"/>
          </a:xfrm>
        </p:grpSpPr>
        <p:sp>
          <p:nvSpPr>
            <p:cNvPr id="12" name="TimerTimeMarker0"/>
            <p:cNvSpPr/>
            <p:nvPr>
              <p:custDataLst>
                <p:tags r:id="rId6"/>
              </p:custDataLst>
            </p:nvPr>
          </p:nvSpPr>
          <p:spPr>
            <a:xfrm>
              <a:off x="0" y="0"/>
              <a:ext cx="12700" cy="381000"/>
            </a:xfrm>
            <a:prstGeom prst="rect">
              <a:avLst/>
            </a:prstGeom>
            <a:solidFill>
              <a:schemeClr val="accent1">
                <a:alpha val="0"/>
              </a:schemeClr>
            </a:solidFill>
            <a:ln w="25400" cap="flat" cmpd="sng" algn="ctr">
              <a:solidFill>
                <a:schemeClr val="accent1">
                  <a:shade val="50000"/>
                  <a:alpha val="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SG" smtClean="0">
                  <a:solidFill>
                    <a:srgbClr val="5A5A5A"/>
                  </a:solidFill>
                </a:rPr>
                <a:t>0</a:t>
              </a:r>
              <a:endParaRPr lang="en-SG">
                <a:solidFill>
                  <a:srgbClr val="5A5A5A"/>
                </a:solidFill>
              </a:endParaRPr>
            </a:p>
          </p:txBody>
        </p:sp>
        <p:sp>
          <p:nvSpPr>
            <p:cNvPr id="13" name="TimerTimeMarker10"/>
            <p:cNvSpPr/>
            <p:nvPr>
              <p:custDataLst>
                <p:tags r:id="rId7"/>
              </p:custDataLst>
            </p:nvPr>
          </p:nvSpPr>
          <p:spPr>
            <a:xfrm>
              <a:off x="1270000" y="0"/>
              <a:ext cx="12700" cy="381000"/>
            </a:xfrm>
            <a:prstGeom prst="rect">
              <a:avLst/>
            </a:prstGeom>
            <a:solidFill>
              <a:schemeClr val="accent1">
                <a:alpha val="0"/>
              </a:schemeClr>
            </a:solidFill>
            <a:ln w="25400" cap="flat" cmpd="sng" algn="ctr">
              <a:solidFill>
                <a:schemeClr val="accent1">
                  <a:shade val="50000"/>
                  <a:alpha val="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SG" smtClean="0">
                  <a:solidFill>
                    <a:srgbClr val="5A5A5A"/>
                  </a:solidFill>
                </a:rPr>
                <a:t>10</a:t>
              </a:r>
              <a:endParaRPr lang="en-SG">
                <a:solidFill>
                  <a:srgbClr val="5A5A5A"/>
                </a:solidFill>
              </a:endParaRPr>
            </a:p>
          </p:txBody>
        </p:sp>
        <p:sp>
          <p:nvSpPr>
            <p:cNvPr id="15" name="TimerTimeMarker20"/>
            <p:cNvSpPr/>
            <p:nvPr>
              <p:custDataLst>
                <p:tags r:id="rId8"/>
              </p:custDataLst>
            </p:nvPr>
          </p:nvSpPr>
          <p:spPr>
            <a:xfrm>
              <a:off x="2540000" y="0"/>
              <a:ext cx="12700" cy="381000"/>
            </a:xfrm>
            <a:prstGeom prst="rect">
              <a:avLst/>
            </a:prstGeom>
            <a:solidFill>
              <a:schemeClr val="accent1">
                <a:alpha val="0"/>
              </a:schemeClr>
            </a:solidFill>
            <a:ln w="25400" cap="flat" cmpd="sng" algn="ctr">
              <a:solidFill>
                <a:schemeClr val="accent1">
                  <a:shade val="50000"/>
                  <a:alpha val="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SG" smtClean="0">
                  <a:solidFill>
                    <a:srgbClr val="5A5A5A"/>
                  </a:solidFill>
                </a:rPr>
                <a:t>20</a:t>
              </a:r>
              <a:endParaRPr lang="en-SG">
                <a:solidFill>
                  <a:srgbClr val="5A5A5A"/>
                </a:solidFill>
              </a:endParaRPr>
            </a:p>
          </p:txBody>
        </p:sp>
        <p:sp>
          <p:nvSpPr>
            <p:cNvPr id="17" name="TimerTimeMarker30"/>
            <p:cNvSpPr/>
            <p:nvPr>
              <p:custDataLst>
                <p:tags r:id="rId9"/>
              </p:custDataLst>
            </p:nvPr>
          </p:nvSpPr>
          <p:spPr>
            <a:xfrm>
              <a:off x="3810000" y="0"/>
              <a:ext cx="12700" cy="381000"/>
            </a:xfrm>
            <a:prstGeom prst="rect">
              <a:avLst/>
            </a:prstGeom>
            <a:solidFill>
              <a:schemeClr val="accent1">
                <a:alpha val="0"/>
              </a:schemeClr>
            </a:solidFill>
            <a:ln w="25400" cap="flat" cmpd="sng" algn="ctr">
              <a:solidFill>
                <a:schemeClr val="accent1">
                  <a:shade val="50000"/>
                  <a:alpha val="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SG" smtClean="0">
                  <a:solidFill>
                    <a:srgbClr val="5A5A5A"/>
                  </a:solidFill>
                </a:rPr>
                <a:t>30</a:t>
              </a:r>
              <a:endParaRPr lang="en-SG">
                <a:solidFill>
                  <a:srgbClr val="5A5A5A"/>
                </a:solidFill>
              </a:endParaRPr>
            </a:p>
          </p:txBody>
        </p:sp>
        <p:sp>
          <p:nvSpPr>
            <p:cNvPr id="19" name="TimerTimeMarker40"/>
            <p:cNvSpPr/>
            <p:nvPr>
              <p:custDataLst>
                <p:tags r:id="rId10"/>
              </p:custDataLst>
            </p:nvPr>
          </p:nvSpPr>
          <p:spPr>
            <a:xfrm>
              <a:off x="5080000" y="0"/>
              <a:ext cx="12700" cy="381000"/>
            </a:xfrm>
            <a:prstGeom prst="rect">
              <a:avLst/>
            </a:prstGeom>
            <a:solidFill>
              <a:schemeClr val="accent1">
                <a:alpha val="0"/>
              </a:schemeClr>
            </a:solidFill>
            <a:ln w="25400" cap="flat" cmpd="sng" algn="ctr">
              <a:solidFill>
                <a:schemeClr val="accent1">
                  <a:shade val="50000"/>
                  <a:alpha val="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SG" smtClean="0">
                  <a:solidFill>
                    <a:srgbClr val="5A5A5A"/>
                  </a:solidFill>
                </a:rPr>
                <a:t>40</a:t>
              </a:r>
              <a:endParaRPr lang="en-SG">
                <a:solidFill>
                  <a:srgbClr val="5A5A5A"/>
                </a:solidFill>
              </a:endParaRPr>
            </a:p>
          </p:txBody>
        </p:sp>
        <p:sp>
          <p:nvSpPr>
            <p:cNvPr id="21" name="TimerTimeMarker50"/>
            <p:cNvSpPr/>
            <p:nvPr>
              <p:custDataLst>
                <p:tags r:id="rId11"/>
              </p:custDataLst>
            </p:nvPr>
          </p:nvSpPr>
          <p:spPr>
            <a:xfrm>
              <a:off x="6350000" y="0"/>
              <a:ext cx="12700" cy="381000"/>
            </a:xfrm>
            <a:prstGeom prst="rect">
              <a:avLst/>
            </a:prstGeom>
            <a:solidFill>
              <a:schemeClr val="accent1">
                <a:alpha val="0"/>
              </a:schemeClr>
            </a:solidFill>
            <a:ln w="25400" cap="flat" cmpd="sng" algn="ctr">
              <a:solidFill>
                <a:schemeClr val="accent1">
                  <a:shade val="50000"/>
                  <a:alpha val="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SG" smtClean="0">
                  <a:solidFill>
                    <a:srgbClr val="5A5A5A"/>
                  </a:solidFill>
                </a:rPr>
                <a:t>50</a:t>
              </a:r>
              <a:endParaRPr lang="en-SG">
                <a:solidFill>
                  <a:srgbClr val="5A5A5A"/>
                </a:solidFill>
              </a:endParaRPr>
            </a:p>
          </p:txBody>
        </p:sp>
        <p:sp>
          <p:nvSpPr>
            <p:cNvPr id="23" name="TimerTimeMarker60"/>
            <p:cNvSpPr/>
            <p:nvPr>
              <p:custDataLst>
                <p:tags r:id="rId12"/>
              </p:custDataLst>
            </p:nvPr>
          </p:nvSpPr>
          <p:spPr>
            <a:xfrm>
              <a:off x="7620000" y="0"/>
              <a:ext cx="12700" cy="381000"/>
            </a:xfrm>
            <a:prstGeom prst="rect">
              <a:avLst/>
            </a:prstGeom>
            <a:solidFill>
              <a:schemeClr val="accent1">
                <a:alpha val="0"/>
              </a:schemeClr>
            </a:solidFill>
            <a:ln w="25400" cap="flat" cmpd="sng" algn="ctr">
              <a:solidFill>
                <a:schemeClr val="accent1">
                  <a:shade val="50000"/>
                  <a:alpha val="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SG" smtClean="0">
                  <a:solidFill>
                    <a:srgbClr val="5A5A5A"/>
                  </a:solidFill>
                </a:rPr>
                <a:t>60</a:t>
              </a:r>
              <a:endParaRPr lang="en-SG">
                <a:solidFill>
                  <a:srgbClr val="5A5A5A"/>
                </a:solidFill>
              </a:endParaRPr>
            </a:p>
          </p:txBody>
        </p:sp>
      </p:grpSp>
    </p:spTree>
    <p:extLst>
      <p:ext uri="{BB962C8B-B14F-4D97-AF65-F5344CB8AC3E}">
        <p14:creationId xmlns:p14="http://schemas.microsoft.com/office/powerpoint/2010/main" val="236102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grpId="0" nodeType="clickEffect">
                                  <p:stCondLst>
                                    <p:cond delay="0"/>
                                  </p:stCondLst>
                                  <p:childTnLst>
                                    <p:animMotion origin="layout" path="M 0 0 L 0.8333333 0 E" pathEditMode="relative" ptsTypes="">
                                      <p:cBhvr>
                                        <p:cTn id="6" dur="60000" fill="hold"/>
                                        <p:tgtEl>
                                          <p:spTgt spid="6"/>
                                        </p:tgtEl>
                                        <p:attrNameLst>
                                          <p:attrName>ppt_x</p:attrName>
                                          <p:attrName>ppt_y</p:attrName>
                                        </p:attrNameLst>
                                      </p:cBhvr>
                                    </p:animMotion>
                                  </p:childTnLst>
                                </p:cTn>
                              </p:par>
                              <p:par>
                                <p:cTn id="7" presetID="63" presetClass="path" presetSubtype="0" fill="hold" grpId="0" nodeType="withEffect">
                                  <p:stCondLst>
                                    <p:cond delay="0"/>
                                  </p:stCondLst>
                                  <p:childTnLst>
                                    <p:animMotion origin="layout" path="M 0 0 L 0.8333333 0 E" pathEditMode="relative" ptsTypes="">
                                      <p:cBhvr>
                                        <p:cTn id="8" dur="60000" fill="hold"/>
                                        <p:tgtEl>
                                          <p:spTgt spid="11"/>
                                        </p:tgtEl>
                                        <p:attrNameLst>
                                          <p:attrName>ppt_x</p:attrName>
                                          <p:attrName>ppt_y</p:attrName>
                                        </p:attrNameLst>
                                      </p:cBhvr>
                                    </p:animMotion>
                                  </p:childTnLst>
                                </p:cTn>
                              </p:par>
                            </p:childTnLst>
                          </p:cTn>
                        </p:par>
                        <p:par>
                          <p:cTn id="9" fill="hold">
                            <p:stCondLst>
                              <p:cond delay="60000"/>
                            </p:stCondLst>
                            <p:childTnLst>
                              <p:par>
                                <p:cTn id="10" presetID="24" presetClass="emph" presetSubtype="0" fill="hold" grpId="1" nodeType="afterEffect">
                                  <p:stCondLst>
                                    <p:cond delay="0"/>
                                  </p:stCondLst>
                                  <p:childTnLst>
                                    <p:animClr clrSpc="hsl" dir="cw">
                                      <p:cBhvr override="childStyle">
                                        <p:cTn id="11" dur="1" fill="hold"/>
                                        <p:tgtEl>
                                          <p:spTgt spid="6"/>
                                        </p:tgtEl>
                                        <p:attrNameLst>
                                          <p:attrName>style.color</p:attrName>
                                        </p:attrNameLst>
                                      </p:cBhvr>
                                      <p:by>
                                        <p:hsl h="0" s="-12549" l="-25098"/>
                                      </p:by>
                                    </p:animClr>
                                    <p:animClr clrSpc="hsl" dir="cw">
                                      <p:cBhvr>
                                        <p:cTn id="12" dur="1" fill="hold"/>
                                        <p:tgtEl>
                                          <p:spTgt spid="6"/>
                                        </p:tgtEl>
                                        <p:attrNameLst>
                                          <p:attrName>fillcolor</p:attrName>
                                        </p:attrNameLst>
                                      </p:cBhvr>
                                      <p:by>
                                        <p:hsl h="0" s="-12549" l="-25098"/>
                                      </p:by>
                                    </p:animClr>
                                    <p:animClr clrSpc="hsl" dir="cw">
                                      <p:cBhvr>
                                        <p:cTn id="13" dur="1" fill="hold"/>
                                        <p:tgtEl>
                                          <p:spTgt spid="6"/>
                                        </p:tgtEl>
                                        <p:attrNameLst>
                                          <p:attrName>stroke.color</p:attrName>
                                        </p:attrNameLst>
                                      </p:cBhvr>
                                      <p:by>
                                        <p:hsl h="0" s="-12549" l="-25098"/>
                                      </p:by>
                                    </p:animClr>
                                    <p:set>
                                      <p:cBhvr>
                                        <p:cTn id="14" dur="1" fill="hold"/>
                                        <p:tgtEl>
                                          <p:spTgt spid="6"/>
                                        </p:tgtEl>
                                        <p:attrNameLst>
                                          <p:attrName>fill.type</p:attrName>
                                        </p:attrNameLst>
                                      </p:cBhvr>
                                      <p:to>
                                        <p:strVal val="solid"/>
                                      </p:to>
                                    </p:set>
                                  </p:childTnLst>
                                </p:cTn>
                              </p:par>
                              <p:par>
                                <p:cTn id="15" presetID="24" presetClass="emph" presetSubtype="0" fill="hold" grpId="1" nodeType="withEffect">
                                  <p:stCondLst>
                                    <p:cond delay="0"/>
                                  </p:stCondLst>
                                  <p:childTnLst>
                                    <p:animClr clrSpc="hsl" dir="cw">
                                      <p:cBhvr override="childStyle">
                                        <p:cTn id="16" dur="1" fill="hold"/>
                                        <p:tgtEl>
                                          <p:spTgt spid="11"/>
                                        </p:tgtEl>
                                        <p:attrNameLst>
                                          <p:attrName>style.color</p:attrName>
                                        </p:attrNameLst>
                                      </p:cBhvr>
                                      <p:by>
                                        <p:hsl h="0" s="-12549" l="-25098"/>
                                      </p:by>
                                    </p:animClr>
                                    <p:animClr clrSpc="hsl" dir="cw">
                                      <p:cBhvr>
                                        <p:cTn id="17" dur="1" fill="hold"/>
                                        <p:tgtEl>
                                          <p:spTgt spid="11"/>
                                        </p:tgtEl>
                                        <p:attrNameLst>
                                          <p:attrName>fillcolor</p:attrName>
                                        </p:attrNameLst>
                                      </p:cBhvr>
                                      <p:by>
                                        <p:hsl h="0" s="-12549" l="-25098"/>
                                      </p:by>
                                    </p:animClr>
                                    <p:animClr clrSpc="hsl" dir="cw">
                                      <p:cBhvr>
                                        <p:cTn id="18" dur="1" fill="hold"/>
                                        <p:tgtEl>
                                          <p:spTgt spid="11"/>
                                        </p:tgtEl>
                                        <p:attrNameLst>
                                          <p:attrName>stroke.color</p:attrName>
                                        </p:attrNameLst>
                                      </p:cBhvr>
                                      <p:by>
                                        <p:hsl h="0" s="-12549" l="-25098"/>
                                      </p:by>
                                    </p:animClr>
                                    <p:set>
                                      <p:cBhvr>
                                        <p:cTn id="19" dur="1"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xmlns=""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xmlns=""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xmlns=""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xmlns=""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xmlns=""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solidFill>
            <a:srgbClr val="FFFFFF">
              <a:alpha val="0"/>
            </a:srgbClr>
          </a:solidFill>
          <a:ln/>
          <a:effectLst>
            <a:outerShdw blurRad="63500" sx="102000" sy="102000" algn="ctr" rotWithShape="0">
              <a:srgbClr val="000000">
                <a:alpha val="40000"/>
              </a:srgb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solidFill>
            <a:srgbClr val="FFFFFF">
              <a:alpha val="0"/>
            </a:srgb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Now, let’s try using </a:t>
            </a:r>
            <a:r>
              <a:rPr lang="en-US" dirty="0">
                <a:solidFill>
                  <a:srgbClr val="0070C0"/>
                </a:solidFill>
              </a:rPr>
              <a:t>Tooltips Lab</a:t>
            </a:r>
            <a:endParaRPr lang="en-SG" dirty="0">
              <a:solidFill>
                <a:srgbClr val="0070C0"/>
              </a:solidFill>
            </a:endParaRPr>
          </a:p>
        </p:txBody>
      </p:sp>
      <p:grpSp>
        <p:nvGrpSpPr>
          <p:cNvPr id="17" name="Group 16"/>
          <p:cNvGrpSpPr/>
          <p:nvPr/>
        </p:nvGrpSpPr>
        <p:grpSpPr>
          <a:xfrm>
            <a:off x="2438400" y="2895600"/>
            <a:ext cx="838200" cy="838200"/>
            <a:chOff x="3634444" y="1026085"/>
            <a:chExt cx="838200" cy="838200"/>
          </a:xfrm>
        </p:grpSpPr>
        <p:grpSp>
          <p:nvGrpSpPr>
            <p:cNvPr id="18" name="Group 17">
              <a:extLst>
                <a:ext uri="{FF2B5EF4-FFF2-40B4-BE49-F238E27FC236}">
                  <a16:creationId xmlns:a16="http://schemas.microsoft.com/office/drawing/2014/main" xmlns="" id="{50FC66A1-77B5-45B7-8889-AB9F65F3C36E}"/>
                </a:ext>
              </a:extLst>
            </p:cNvPr>
            <p:cNvGrpSpPr/>
            <p:nvPr/>
          </p:nvGrpSpPr>
          <p:grpSpPr>
            <a:xfrm>
              <a:off x="3634444" y="1026085"/>
              <a:ext cx="838200" cy="838200"/>
              <a:chOff x="790085" y="940741"/>
              <a:chExt cx="838200" cy="838200"/>
            </a:xfrm>
          </p:grpSpPr>
          <p:grpSp>
            <p:nvGrpSpPr>
              <p:cNvPr id="20" name="Group 19"/>
              <p:cNvGrpSpPr/>
              <p:nvPr/>
            </p:nvGrpSpPr>
            <p:grpSpPr>
              <a:xfrm>
                <a:off x="790085" y="940741"/>
                <a:ext cx="838200" cy="838200"/>
                <a:chOff x="1002575" y="1231726"/>
                <a:chExt cx="838200" cy="838200"/>
              </a:xfrm>
            </p:grpSpPr>
            <p:sp>
              <p:nvSpPr>
                <p:cNvPr id="27" name="Rectangle 26"/>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lowchart: Connector 20"/>
              <p:cNvSpPr/>
              <p:nvPr/>
            </p:nvSpPr>
            <p:spPr>
              <a:xfrm>
                <a:off x="977728" y="1511713"/>
                <a:ext cx="108122" cy="889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xmlns="" id="{F5D78658-F6C6-46B3-8E89-3147C3306144}"/>
                  </a:ext>
                </a:extLst>
              </p:cNvPr>
              <p:cNvGrpSpPr/>
              <p:nvPr/>
            </p:nvGrpSpPr>
            <p:grpSpPr>
              <a:xfrm>
                <a:off x="972966" y="1113229"/>
                <a:ext cx="465310" cy="289668"/>
                <a:chOff x="972966" y="1113229"/>
                <a:chExt cx="465310" cy="289668"/>
              </a:xfrm>
            </p:grpSpPr>
            <p:sp>
              <p:nvSpPr>
                <p:cNvPr id="23" name="Rectangular Callout 6">
                  <a:extLst>
                    <a:ext uri="{FF2B5EF4-FFF2-40B4-BE49-F238E27FC236}">
                      <a16:creationId xmlns:a16="http://schemas.microsoft.com/office/drawing/2014/main" xmlns="" id="{1FC8639D-28D2-4B1A-B64F-48D215B62821}"/>
                    </a:ext>
                  </a:extLst>
                </p:cNvPr>
                <p:cNvSpPr/>
                <p:nvPr/>
              </p:nvSpPr>
              <p:spPr>
                <a:xfrm>
                  <a:off x="972966" y="1113229"/>
                  <a:ext cx="465310" cy="289668"/>
                </a:xfrm>
                <a:prstGeom prst="wedgeRectCallout">
                  <a:avLst>
                    <a:gd name="adj1" fmla="val -29047"/>
                    <a:gd name="adj2" fmla="val 8009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xmlns="" id="{7BB3C0C0-A39F-42D6-B1EC-3DFB03D81DA6}"/>
                    </a:ext>
                  </a:extLst>
                </p:cNvPr>
                <p:cNvCxnSpPr>
                  <a:cxnSpLocks/>
                </p:cNvCxnSpPr>
                <p:nvPr/>
              </p:nvCxnSpPr>
              <p:spPr>
                <a:xfrm>
                  <a:off x="1057215" y="119895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3F9239F3-B320-479E-9E88-B5EE0FFE7EDD}"/>
                    </a:ext>
                  </a:extLst>
                </p:cNvPr>
                <p:cNvCxnSpPr>
                  <a:cxnSpLocks/>
                </p:cNvCxnSpPr>
                <p:nvPr/>
              </p:nvCxnSpPr>
              <p:spPr>
                <a:xfrm>
                  <a:off x="1057215" y="125610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060AE25F-756D-4BC6-B66E-9297FD09E6E6}"/>
                    </a:ext>
                  </a:extLst>
                </p:cNvPr>
                <p:cNvCxnSpPr>
                  <a:cxnSpLocks/>
                </p:cNvCxnSpPr>
                <p:nvPr/>
              </p:nvCxnSpPr>
              <p:spPr>
                <a:xfrm>
                  <a:off x="1057215" y="1318017"/>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a:extLst>
                <a:ext uri="{FF2B5EF4-FFF2-40B4-BE49-F238E27FC236}">
                  <a16:creationId xmlns:a16="http://schemas.microsoft.com/office/drawing/2014/main" xmlns="" id="{49614C63-4EB0-43CA-853C-D98FF90EBB5D}"/>
                </a:ext>
              </a:extLst>
            </p:cNvPr>
            <p:cNvCxnSpPr>
              <a:cxnSpLocks/>
            </p:cNvCxnSpPr>
            <p:nvPr/>
          </p:nvCxnSpPr>
          <p:spPr>
            <a:xfrm>
              <a:off x="3921914" y="1284298"/>
              <a:ext cx="26071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5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ERLABSHAPEID" val="TimerBody"/>
</p:tagLst>
</file>

<file path=ppt/tags/tag10.xml><?xml version="1.0" encoding="utf-8"?>
<p:tagLst xmlns:a="http://schemas.openxmlformats.org/drawingml/2006/main" xmlns:r="http://schemas.openxmlformats.org/officeDocument/2006/relationships" xmlns:p="http://schemas.openxmlformats.org/presentationml/2006/main">
  <p:tag name="TIMERLABSHAPEID" val="TimerTimeMarker"/>
</p:tagLst>
</file>

<file path=ppt/tags/tag11.xml><?xml version="1.0" encoding="utf-8"?>
<p:tagLst xmlns:a="http://schemas.openxmlformats.org/drawingml/2006/main" xmlns:r="http://schemas.openxmlformats.org/officeDocument/2006/relationships" xmlns:p="http://schemas.openxmlformats.org/presentationml/2006/main">
  <p:tag name="TIMERLABSHAPEID" val="TimerTimeMarker"/>
</p:tagLst>
</file>

<file path=ppt/tags/tag12.xml><?xml version="1.0" encoding="utf-8"?>
<p:tagLst xmlns:a="http://schemas.openxmlformats.org/drawingml/2006/main" xmlns:r="http://schemas.openxmlformats.org/officeDocument/2006/relationships" xmlns:p="http://schemas.openxmlformats.org/presentationml/2006/main">
  <p:tag name="TIMERLABSHAPEID" val="TimerTimeMarker"/>
</p:tagLst>
</file>

<file path=ppt/tags/tag13.xml><?xml version="1.0" encoding="utf-8"?>
<p:tagLst xmlns:a="http://schemas.openxmlformats.org/drawingml/2006/main" xmlns:r="http://schemas.openxmlformats.org/officeDocument/2006/relationships" xmlns:p="http://schemas.openxmlformats.org/presentationml/2006/main">
  <p:tag name="TIMERLABSHAPEID" val="TimerLineMarker"/>
</p:tagLst>
</file>

<file path=ppt/tags/tag14.xml><?xml version="1.0" encoding="utf-8"?>
<p:tagLst xmlns:a="http://schemas.openxmlformats.org/drawingml/2006/main" xmlns:r="http://schemas.openxmlformats.org/officeDocument/2006/relationships" xmlns:p="http://schemas.openxmlformats.org/presentationml/2006/main">
  <p:tag name="TIMERLABSHAPEID" val="TimerLineMarker"/>
</p:tagLst>
</file>

<file path=ppt/tags/tag15.xml><?xml version="1.0" encoding="utf-8"?>
<p:tagLst xmlns:a="http://schemas.openxmlformats.org/drawingml/2006/main" xmlns:r="http://schemas.openxmlformats.org/officeDocument/2006/relationships" xmlns:p="http://schemas.openxmlformats.org/presentationml/2006/main">
  <p:tag name="TIMERLABSHAPEID" val="TimerLineMarker"/>
</p:tagLst>
</file>

<file path=ppt/tags/tag16.xml><?xml version="1.0" encoding="utf-8"?>
<p:tagLst xmlns:a="http://schemas.openxmlformats.org/drawingml/2006/main" xmlns:r="http://schemas.openxmlformats.org/officeDocument/2006/relationships" xmlns:p="http://schemas.openxmlformats.org/presentationml/2006/main">
  <p:tag name="TIMERLABSHAPEID" val="TimerLineMarker"/>
</p:tagLst>
</file>

<file path=ppt/tags/tag17.xml><?xml version="1.0" encoding="utf-8"?>
<p:tagLst xmlns:a="http://schemas.openxmlformats.org/drawingml/2006/main" xmlns:r="http://schemas.openxmlformats.org/officeDocument/2006/relationships" xmlns:p="http://schemas.openxmlformats.org/presentationml/2006/main">
  <p:tag name="TIMERLABSHAPEID" val="TimerLineMarker"/>
</p:tagLst>
</file>

<file path=ppt/tags/tag18.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19.xml><?xml version="1.0" encoding="utf-8"?>
<p:tagLst xmlns:a="http://schemas.openxmlformats.org/drawingml/2006/main" xmlns:r="http://schemas.openxmlformats.org/officeDocument/2006/relationships" xmlns:p="http://schemas.openxmlformats.org/presentationml/2006/main">
  <p:tag name="ORIGINALFONTSIZE" val="18"/>
</p:tagLst>
</file>

<file path=ppt/tags/tag2.xml><?xml version="1.0" encoding="utf-8"?>
<p:tagLst xmlns:a="http://schemas.openxmlformats.org/drawingml/2006/main" xmlns:r="http://schemas.openxmlformats.org/officeDocument/2006/relationships" xmlns:p="http://schemas.openxmlformats.org/presentationml/2006/main">
  <p:tag name="TIMERLABSHAPEID" val="TimerSliderHead"/>
</p:tagLst>
</file>

<file path=ppt/tags/tag3.xml><?xml version="1.0" encoding="utf-8"?>
<p:tagLst xmlns:a="http://schemas.openxmlformats.org/drawingml/2006/main" xmlns:r="http://schemas.openxmlformats.org/officeDocument/2006/relationships" xmlns:p="http://schemas.openxmlformats.org/presentationml/2006/main">
  <p:tag name="TIMERLABSHAPEID" val="TimerSliderBody"/>
</p:tagLst>
</file>

<file path=ppt/tags/tag4.xml><?xml version="1.0" encoding="utf-8"?>
<p:tagLst xmlns:a="http://schemas.openxmlformats.org/drawingml/2006/main" xmlns:r="http://schemas.openxmlformats.org/officeDocument/2006/relationships" xmlns:p="http://schemas.openxmlformats.org/presentationml/2006/main">
  <p:tag name="TIMERLABSHAPEID" val="TimerLineMarkerGroup"/>
</p:tagLst>
</file>

<file path=ppt/tags/tag5.xml><?xml version="1.0" encoding="utf-8"?>
<p:tagLst xmlns:a="http://schemas.openxmlformats.org/drawingml/2006/main" xmlns:r="http://schemas.openxmlformats.org/officeDocument/2006/relationships" xmlns:p="http://schemas.openxmlformats.org/presentationml/2006/main">
  <p:tag name="TIMERLABSHAPEID" val="TimerTimeMarkerGroup"/>
</p:tagLst>
</file>

<file path=ppt/tags/tag6.xml><?xml version="1.0" encoding="utf-8"?>
<p:tagLst xmlns:a="http://schemas.openxmlformats.org/drawingml/2006/main" xmlns:r="http://schemas.openxmlformats.org/officeDocument/2006/relationships" xmlns:p="http://schemas.openxmlformats.org/presentationml/2006/main">
  <p:tag name="TIMERLABSHAPEID" val="TimerTimeMarker"/>
</p:tagLst>
</file>

<file path=ppt/tags/tag7.xml><?xml version="1.0" encoding="utf-8"?>
<p:tagLst xmlns:a="http://schemas.openxmlformats.org/drawingml/2006/main" xmlns:r="http://schemas.openxmlformats.org/officeDocument/2006/relationships" xmlns:p="http://schemas.openxmlformats.org/presentationml/2006/main">
  <p:tag name="TIMERLABSHAPEID" val="TimerTimeMarker"/>
</p:tagLst>
</file>

<file path=ppt/tags/tag8.xml><?xml version="1.0" encoding="utf-8"?>
<p:tagLst xmlns:a="http://schemas.openxmlformats.org/drawingml/2006/main" xmlns:r="http://schemas.openxmlformats.org/officeDocument/2006/relationships" xmlns:p="http://schemas.openxmlformats.org/presentationml/2006/main">
  <p:tag name="TIMERLABSHAPEID" val="TimerTimeMarker"/>
</p:tagLst>
</file>

<file path=ppt/tags/tag9.xml><?xml version="1.0" encoding="utf-8"?>
<p:tagLst xmlns:a="http://schemas.openxmlformats.org/drawingml/2006/main" xmlns:r="http://schemas.openxmlformats.org/officeDocument/2006/relationships" xmlns:p="http://schemas.openxmlformats.org/presentationml/2006/main">
  <p:tag name="TIMERLABSHAPEID" val="TimerTimeMark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2778</TotalTime>
  <Words>3285</Words>
  <Application>Microsoft Office PowerPoint</Application>
  <PresentationFormat>On-screen Show (4:3)</PresentationFormat>
  <Paragraphs>371</Paragraphs>
  <Slides>67</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Bryan</cp:lastModifiedBy>
  <cp:revision>347</cp:revision>
  <dcterms:created xsi:type="dcterms:W3CDTF">2006-08-16T00:00:00Z</dcterms:created>
  <dcterms:modified xsi:type="dcterms:W3CDTF">2019-04-15T06:55:32Z</dcterms:modified>
</cp:coreProperties>
</file>